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7" r:id="rId2"/>
  </p:sldMasterIdLst>
  <p:notesMasterIdLst>
    <p:notesMasterId r:id="rId13"/>
  </p:notesMasterIdLst>
  <p:sldIdLst>
    <p:sldId id="259" r:id="rId3"/>
    <p:sldId id="258" r:id="rId4"/>
    <p:sldId id="257" r:id="rId5"/>
    <p:sldId id="260" r:id="rId6"/>
    <p:sldId id="261" r:id="rId7"/>
    <p:sldId id="262" r:id="rId8"/>
    <p:sldId id="263" r:id="rId9"/>
    <p:sldId id="276" r:id="rId10"/>
    <p:sldId id="277" r:id="rId11"/>
    <p:sldId id="265" r:id="rId12"/>
  </p:sldIdLst>
  <p:sldSz cx="12192000" cy="6858000"/>
  <p:notesSz cx="6858000" cy="9144000"/>
  <p:embeddedFontLst>
    <p:embeddedFont>
      <p:font typeface="等线" charset="0"/>
      <p:regular r:id="rId14"/>
      <p:bold r:id="rId15"/>
    </p:embeddedFont>
    <p:embeddedFont>
      <p:font typeface="Calibri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6600"/>
    <a:srgbClr val="E9F8E0"/>
    <a:srgbClr val="D8F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37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1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42ACD-6625-43EE-994F-87280663EB4D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2B530-01AC-4AE8-9BB0-3405CBC82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47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09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575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519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313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26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459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211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1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307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204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4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25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5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765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541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4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3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67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6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51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42" y="-1146234"/>
            <a:ext cx="5738288" cy="24598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5058" y="1165665"/>
            <a:ext cx="8206256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1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i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Ba, </a:t>
            </a:r>
            <a:r>
              <a:rPr lang="en-US" sz="4000" b="1" i="1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i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i="1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i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4000" b="1" i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Cô chủ nhà tí hon (Tiết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3)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29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561;p23"/>
          <p:cNvSpPr/>
          <p:nvPr/>
        </p:nvSpPr>
        <p:spPr>
          <a:xfrm>
            <a:off x="1773623" y="2245417"/>
            <a:ext cx="7536499" cy="244499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17" y="2153223"/>
            <a:ext cx="6143414" cy="262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5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982436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62227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155" y="1357008"/>
            <a:ext cx="7788372" cy="1848533"/>
          </a:xfrm>
          <a:prstGeom prst="rect">
            <a:avLst/>
          </a:prstGeom>
        </p:spPr>
      </p:pic>
      <p:grpSp>
        <p:nvGrpSpPr>
          <p:cNvPr id="19" name="Google Shape;564;p23"/>
          <p:cNvGrpSpPr/>
          <p:nvPr/>
        </p:nvGrpSpPr>
        <p:grpSpPr>
          <a:xfrm>
            <a:off x="5506780" y="256468"/>
            <a:ext cx="799122" cy="1382853"/>
            <a:chOff x="1689271" y="684050"/>
            <a:chExt cx="959791" cy="1660885"/>
          </a:xfrm>
        </p:grpSpPr>
        <p:sp>
          <p:nvSpPr>
            <p:cNvPr id="20" name="Google Shape;565;p23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66;p23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67;p23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68;p23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69;p23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70;p23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71;p23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72;p23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73;p23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74;p23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75;p23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76;p23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77;p23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533" y="3231301"/>
            <a:ext cx="6027613" cy="238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6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94430" y="0"/>
            <a:ext cx="5135171" cy="1371600"/>
            <a:chOff x="1933286" y="192870"/>
            <a:chExt cx="5135171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3213439" y="512482"/>
              <a:ext cx="3695364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r>
                <a:rPr lang="en-US" sz="40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40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40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endParaRPr 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9809" t="943" r="27690" b="3224"/>
          <a:stretch/>
        </p:blipFill>
        <p:spPr>
          <a:xfrm>
            <a:off x="3642590" y="1485060"/>
            <a:ext cx="4427357" cy="5046071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6471841" y="2231571"/>
            <a:ext cx="0" cy="3395439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366615" y="3098960"/>
            <a:ext cx="1153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40909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vi-VN" sz="2800" b="1" dirty="0" smtClean="0">
                <a:solidFill>
                  <a:srgbClr val="F40909"/>
                </a:solidFill>
                <a:latin typeface="Times New Roman" pitchFamily="18" charset="0"/>
                <a:cs typeface="Times New Roman" pitchFamily="18" charset="0"/>
              </a:rPr>
              <a:t>ô ly</a:t>
            </a:r>
            <a:endParaRPr lang="vi-VN" sz="2800" b="1" dirty="0">
              <a:solidFill>
                <a:srgbClr val="F4090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395088" y="5601610"/>
            <a:ext cx="17636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40909"/>
                </a:solidFill>
                <a:latin typeface="Times New Roman" pitchFamily="18" charset="0"/>
                <a:cs typeface="Times New Roman" pitchFamily="18" charset="0"/>
              </a:rPr>
              <a:t>2 ô </a:t>
            </a:r>
            <a:r>
              <a:rPr lang="en-US" sz="2800" b="1" dirty="0" err="1" smtClean="0">
                <a:solidFill>
                  <a:srgbClr val="F40909"/>
                </a:solidFill>
                <a:latin typeface="Times New Roman" pitchFamily="18" charset="0"/>
                <a:cs typeface="Times New Roman" pitchFamily="18" charset="0"/>
              </a:rPr>
              <a:t>ly</a:t>
            </a:r>
            <a:r>
              <a:rPr lang="en-US" sz="2800" b="1" dirty="0" smtClean="0">
                <a:solidFill>
                  <a:srgbClr val="F4090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40909"/>
                </a:solidFill>
                <a:latin typeface="Times New Roman" pitchFamily="18" charset="0"/>
                <a:cs typeface="Times New Roman" pitchFamily="18" charset="0"/>
              </a:rPr>
              <a:t>rưỡi</a:t>
            </a:r>
            <a:endParaRPr lang="en-US" sz="2800" b="1" dirty="0">
              <a:solidFill>
                <a:srgbClr val="F4090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4081957" y="5626193"/>
            <a:ext cx="2389884" cy="15782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057778" y="2512188"/>
            <a:ext cx="239520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3455945" y="2872939"/>
            <a:ext cx="606962" cy="0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474995" y="2872939"/>
            <a:ext cx="1268115" cy="700386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297132" y="5087230"/>
            <a:ext cx="2190771" cy="0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357421" y="4774104"/>
            <a:ext cx="295946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4731638" y="1831461"/>
            <a:ext cx="761748" cy="473589"/>
            <a:chOff x="4731638" y="1831461"/>
            <a:chExt cx="761748" cy="473589"/>
          </a:xfrm>
        </p:grpSpPr>
        <p:sp>
          <p:nvSpPr>
            <p:cNvPr id="36" name="Rectangle 35"/>
            <p:cNvSpPr/>
            <p:nvPr/>
          </p:nvSpPr>
          <p:spPr>
            <a:xfrm>
              <a:off x="4731638" y="1831461"/>
              <a:ext cx="76174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2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ét</a:t>
              </a:r>
              <a:r>
                <a:rPr lang="en-US" sz="2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1</a:t>
              </a:r>
              <a:endPara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4976252" y="2231571"/>
              <a:ext cx="80963" cy="73479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73A091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07621" y="1004079"/>
            <a:ext cx="3184711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 err="1" smtClean="0">
                <a:solidFill>
                  <a:srgbClr val="F40909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Chữ</a:t>
            </a:r>
            <a:r>
              <a:rPr lang="en-US" sz="4000" b="1" kern="0" dirty="0" smtClean="0">
                <a:solidFill>
                  <a:srgbClr val="F40909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G </a:t>
            </a:r>
            <a:r>
              <a:rPr lang="en-US" sz="4000" b="1" kern="0" dirty="0" err="1" smtClean="0">
                <a:solidFill>
                  <a:srgbClr val="F40909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4000" b="1" kern="0" dirty="0" smtClean="0">
                <a:solidFill>
                  <a:srgbClr val="F40909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F40909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viết</a:t>
            </a:r>
            <a:r>
              <a:rPr lang="en-US" sz="4000" b="1" kern="0" dirty="0" smtClean="0">
                <a:solidFill>
                  <a:srgbClr val="F40909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F40909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bởi</a:t>
            </a:r>
            <a:r>
              <a:rPr lang="en-US" sz="4000" b="1" kern="0" dirty="0" smtClean="0">
                <a:solidFill>
                  <a:srgbClr val="F40909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2 </a:t>
            </a:r>
            <a:r>
              <a:rPr lang="en-US" sz="4000" b="1" kern="0" dirty="0" err="1" smtClean="0">
                <a:solidFill>
                  <a:srgbClr val="F40909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nét</a:t>
            </a:r>
            <a:r>
              <a:rPr lang="en-US" sz="4000" b="1" kern="0" dirty="0" smtClean="0">
                <a:solidFill>
                  <a:srgbClr val="F40909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endParaRPr lang="en-US" sz="4000" b="1" kern="0" dirty="0">
              <a:solidFill>
                <a:srgbClr val="F40909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61107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7" grpId="0"/>
      <p:bldP spid="34" grpId="0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72934" y="1490676"/>
            <a:ext cx="4588551" cy="531451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11439" y="139700"/>
            <a:ext cx="5135171" cy="1371600"/>
            <a:chOff x="1933286" y="192870"/>
            <a:chExt cx="5135171" cy="1371600"/>
          </a:xfrm>
        </p:grpSpPr>
        <p:sp>
          <p:nvSpPr>
            <p:cNvPr id="9" name="Google Shape;1352;p29"/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Google Shape;697;p24"/>
            <p:cNvSpPr txBox="1">
              <a:spLocks/>
            </p:cNvSpPr>
            <p:nvPr/>
          </p:nvSpPr>
          <p:spPr>
            <a:xfrm>
              <a:off x="3213439" y="512482"/>
              <a:ext cx="3522855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r>
                <a:rPr lang="en-US" sz="40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40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kern="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4000" b="1" kern="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kern="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sát</a:t>
              </a:r>
              <a:endParaRPr 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29809" t="943" r="27690" b="3224"/>
          <a:stretch/>
        </p:blipFill>
        <p:spPr>
          <a:xfrm>
            <a:off x="1958933" y="1511300"/>
            <a:ext cx="4427357" cy="5046071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4788184" y="2257811"/>
            <a:ext cx="0" cy="3395439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682958" y="3125200"/>
            <a:ext cx="1153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40909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vi-VN" sz="2800" b="1" dirty="0" smtClean="0">
                <a:solidFill>
                  <a:srgbClr val="F40909"/>
                </a:solidFill>
                <a:latin typeface="Times New Roman" pitchFamily="18" charset="0"/>
                <a:cs typeface="Times New Roman" pitchFamily="18" charset="0"/>
              </a:rPr>
              <a:t>ô ly</a:t>
            </a:r>
            <a:endParaRPr lang="vi-VN" sz="2800" b="1" dirty="0">
              <a:solidFill>
                <a:srgbClr val="F4090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11431" y="5627850"/>
            <a:ext cx="17636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40909"/>
                </a:solidFill>
                <a:latin typeface="Times New Roman" pitchFamily="18" charset="0"/>
                <a:cs typeface="Times New Roman" pitchFamily="18" charset="0"/>
              </a:rPr>
              <a:t>2 ô </a:t>
            </a:r>
            <a:r>
              <a:rPr lang="en-US" sz="2800" b="1" dirty="0" err="1" smtClean="0">
                <a:solidFill>
                  <a:srgbClr val="F40909"/>
                </a:solidFill>
                <a:latin typeface="Times New Roman" pitchFamily="18" charset="0"/>
                <a:cs typeface="Times New Roman" pitchFamily="18" charset="0"/>
              </a:rPr>
              <a:t>ly</a:t>
            </a:r>
            <a:r>
              <a:rPr lang="en-US" sz="2800" b="1" dirty="0" smtClean="0">
                <a:solidFill>
                  <a:srgbClr val="F4090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40909"/>
                </a:solidFill>
                <a:latin typeface="Times New Roman" pitchFamily="18" charset="0"/>
                <a:cs typeface="Times New Roman" pitchFamily="18" charset="0"/>
              </a:rPr>
              <a:t>rưỡi</a:t>
            </a:r>
            <a:endParaRPr lang="en-US" sz="2800" b="1" dirty="0">
              <a:solidFill>
                <a:srgbClr val="F4090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2398300" y="5652433"/>
            <a:ext cx="2389884" cy="15782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-14305" y="2358278"/>
            <a:ext cx="16657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endParaRPr lang="en-US" sz="3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772288" y="2899179"/>
            <a:ext cx="606962" cy="0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791338" y="2899179"/>
            <a:ext cx="1268115" cy="700386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613475" y="5113470"/>
            <a:ext cx="2190771" cy="0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-14305" y="4287059"/>
            <a:ext cx="20184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052920" y="1847617"/>
            <a:ext cx="761748" cy="473589"/>
            <a:chOff x="4731638" y="1831461"/>
            <a:chExt cx="761748" cy="473589"/>
          </a:xfrm>
        </p:grpSpPr>
        <p:sp>
          <p:nvSpPr>
            <p:cNvPr id="26" name="Rectangle 25"/>
            <p:cNvSpPr/>
            <p:nvPr/>
          </p:nvSpPr>
          <p:spPr>
            <a:xfrm>
              <a:off x="4731638" y="1831461"/>
              <a:ext cx="76174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2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ét</a:t>
              </a:r>
              <a:r>
                <a:rPr lang="en-US" sz="2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1</a:t>
              </a:r>
              <a:endPara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976252" y="2231571"/>
              <a:ext cx="80963" cy="73479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73A09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6180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9809" t="943" r="27690" b="3224"/>
          <a:stretch/>
        </p:blipFill>
        <p:spPr>
          <a:xfrm>
            <a:off x="3919253" y="1511300"/>
            <a:ext cx="4427357" cy="5046071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6748504" y="2257811"/>
            <a:ext cx="0" cy="3395439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643278" y="3125200"/>
            <a:ext cx="1153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40909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vi-VN" sz="2800" b="1" dirty="0" smtClean="0">
                <a:solidFill>
                  <a:srgbClr val="F40909"/>
                </a:solidFill>
                <a:latin typeface="Times New Roman" pitchFamily="18" charset="0"/>
                <a:cs typeface="Times New Roman" pitchFamily="18" charset="0"/>
              </a:rPr>
              <a:t>ô ly</a:t>
            </a:r>
            <a:endParaRPr lang="vi-VN" sz="2800" b="1" dirty="0">
              <a:solidFill>
                <a:srgbClr val="F4090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71751" y="5627850"/>
            <a:ext cx="17636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40909"/>
                </a:solidFill>
                <a:latin typeface="Times New Roman" pitchFamily="18" charset="0"/>
                <a:cs typeface="Times New Roman" pitchFamily="18" charset="0"/>
              </a:rPr>
              <a:t>2 ô </a:t>
            </a:r>
            <a:r>
              <a:rPr lang="en-US" sz="2800" b="1" dirty="0" err="1" smtClean="0">
                <a:solidFill>
                  <a:srgbClr val="F40909"/>
                </a:solidFill>
                <a:latin typeface="Times New Roman" pitchFamily="18" charset="0"/>
                <a:cs typeface="Times New Roman" pitchFamily="18" charset="0"/>
              </a:rPr>
              <a:t>ly</a:t>
            </a:r>
            <a:r>
              <a:rPr lang="en-US" sz="2800" b="1" dirty="0" smtClean="0">
                <a:solidFill>
                  <a:srgbClr val="F4090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40909"/>
                </a:solidFill>
                <a:latin typeface="Times New Roman" pitchFamily="18" charset="0"/>
                <a:cs typeface="Times New Roman" pitchFamily="18" charset="0"/>
              </a:rPr>
              <a:t>rưỡi</a:t>
            </a:r>
            <a:endParaRPr lang="en-US" sz="2800" b="1" dirty="0">
              <a:solidFill>
                <a:srgbClr val="F4090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358620" y="5652433"/>
            <a:ext cx="2389884" cy="15782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5013240" y="1847617"/>
            <a:ext cx="761748" cy="473589"/>
            <a:chOff x="4731638" y="1831461"/>
            <a:chExt cx="761748" cy="473589"/>
          </a:xfrm>
        </p:grpSpPr>
        <p:sp>
          <p:nvSpPr>
            <p:cNvPr id="26" name="Rectangle 25"/>
            <p:cNvSpPr/>
            <p:nvPr/>
          </p:nvSpPr>
          <p:spPr>
            <a:xfrm>
              <a:off x="4731638" y="1831461"/>
              <a:ext cx="76174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2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ét</a:t>
              </a:r>
              <a:r>
                <a:rPr lang="en-US" sz="2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1</a:t>
              </a:r>
              <a:endPara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976252" y="2231571"/>
              <a:ext cx="80963" cy="73479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73A091"/>
                </a:solidFill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614" y="89024"/>
            <a:ext cx="2166889" cy="1588111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7319" y="3249373"/>
            <a:ext cx="2164552" cy="3534226"/>
            <a:chOff x="419878" y="2519265"/>
            <a:chExt cx="2164552" cy="2624235"/>
          </a:xfrm>
        </p:grpSpPr>
        <p:pic>
          <p:nvPicPr>
            <p:cNvPr id="34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Oval Callout 34"/>
            <p:cNvSpPr/>
            <p:nvPr/>
          </p:nvSpPr>
          <p:spPr>
            <a:xfrm>
              <a:off x="419878" y="2519265"/>
              <a:ext cx="2164552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Arial"/>
                </a:rPr>
                <a:t>Viết</a:t>
              </a:r>
              <a:r>
                <a:rPr kumimoji="0" lang="en-US" sz="2800" b="1" i="0" u="none" strike="noStrike" kern="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Arial"/>
                </a:rPr>
                <a:t> vào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b="1" kern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VTV/</a:t>
              </a:r>
              <a:r>
                <a:rPr lang="en-US" sz="2800" b="1" ker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kern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15</a:t>
              </a:r>
              <a:endParaRPr lang="en-US" sz="2800" b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211439" y="139700"/>
            <a:ext cx="5135171" cy="1371600"/>
            <a:chOff x="1933286" y="192870"/>
            <a:chExt cx="5135171" cy="1371600"/>
          </a:xfrm>
        </p:grpSpPr>
        <p:sp>
          <p:nvSpPr>
            <p:cNvPr id="41" name="Google Shape;1352;p29"/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Google Shape;697;p24"/>
            <p:cNvSpPr txBox="1">
              <a:spLocks/>
            </p:cNvSpPr>
            <p:nvPr/>
          </p:nvSpPr>
          <p:spPr>
            <a:xfrm>
              <a:off x="3213439" y="512482"/>
              <a:ext cx="3618738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r>
                <a:rPr lang="en-US" sz="40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40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kern="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4000" b="1" kern="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kern="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endParaRPr 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41478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561;p23"/>
          <p:cNvSpPr/>
          <p:nvPr/>
        </p:nvSpPr>
        <p:spPr>
          <a:xfrm>
            <a:off x="1773623" y="2245417"/>
            <a:ext cx="7536499" cy="244499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" name="Google Shape;315;p20"/>
          <p:cNvGrpSpPr/>
          <p:nvPr/>
        </p:nvGrpSpPr>
        <p:grpSpPr>
          <a:xfrm>
            <a:off x="1623834" y="1395641"/>
            <a:ext cx="1320841" cy="1229757"/>
            <a:chOff x="1376172" y="452280"/>
            <a:chExt cx="1320841" cy="1229757"/>
          </a:xfrm>
        </p:grpSpPr>
        <p:sp>
          <p:nvSpPr>
            <p:cNvPr id="37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" name="Google Shape;1449;p30"/>
          <p:cNvGrpSpPr/>
          <p:nvPr/>
        </p:nvGrpSpPr>
        <p:grpSpPr>
          <a:xfrm rot="-616622">
            <a:off x="4703348" y="995886"/>
            <a:ext cx="1080711" cy="1299803"/>
            <a:chOff x="3368409" y="1154615"/>
            <a:chExt cx="994364" cy="1195950"/>
          </a:xfrm>
        </p:grpSpPr>
        <p:sp>
          <p:nvSpPr>
            <p:cNvPr id="54" name="Google Shape;1450;p3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51;p3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52;p3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453;p3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454;p3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455;p3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456;p3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457;p3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458;p3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459;p3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460;p3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461;p3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462;p3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463;p3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464;p3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465;p3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466;p3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467;p3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468;p3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69;p3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70;p3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71;p3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72;p3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73;p3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74;p3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75;p3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76;p3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77;p3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78;p3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79;p3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80;p3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81;p3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335" y="2245417"/>
            <a:ext cx="6719413" cy="260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94430" y="0"/>
            <a:ext cx="5135171" cy="1371600"/>
            <a:chOff x="1933286" y="192870"/>
            <a:chExt cx="5135171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3213439" y="512482"/>
              <a:ext cx="3637302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r>
                <a:rPr lang="en-US" sz="4000" b="1" kern="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4000" b="1" kern="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kern="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4000" b="1" kern="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kern="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endParaRPr 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9809" t="943" r="27690" b="3224"/>
          <a:stretch/>
        </p:blipFill>
        <p:spPr>
          <a:xfrm>
            <a:off x="226138" y="1371600"/>
            <a:ext cx="3495914" cy="398446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490493" y="1682111"/>
            <a:ext cx="5941307" cy="2093843"/>
            <a:chOff x="5082252" y="2559170"/>
            <a:chExt cx="5941307" cy="2093843"/>
          </a:xfrm>
        </p:grpSpPr>
        <p:sp>
          <p:nvSpPr>
            <p:cNvPr id="3" name="Rectangle 2"/>
            <p:cNvSpPr/>
            <p:nvPr/>
          </p:nvSpPr>
          <p:spPr>
            <a:xfrm>
              <a:off x="5099837" y="2559170"/>
              <a:ext cx="5923722" cy="20938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73A091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8" t="17570" r="20538" b="17723"/>
            <a:stretch/>
          </p:blipFill>
          <p:spPr>
            <a:xfrm>
              <a:off x="5082252" y="2563674"/>
              <a:ext cx="5939133" cy="207882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</p:grpSp>
      <p:sp>
        <p:nvSpPr>
          <p:cNvPr id="11" name="Rectangle 10"/>
          <p:cNvSpPr/>
          <p:nvPr/>
        </p:nvSpPr>
        <p:spPr>
          <a:xfrm>
            <a:off x="4264369" y="4123519"/>
            <a:ext cx="74950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u="sng" dirty="0" smtClean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Ý </a:t>
            </a:r>
            <a:r>
              <a:rPr lang="en-US" sz="4400" b="1" u="sng" dirty="0" err="1" smtClean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nghĩa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Lễ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khi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đáp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lời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en-US" sz="4400" b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lớn.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2379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313373" y="0"/>
            <a:ext cx="5135171" cy="1371600"/>
            <a:chOff x="1933286" y="192870"/>
            <a:chExt cx="5135171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3213439" y="512482"/>
              <a:ext cx="3648955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r>
                <a:rPr lang="en-US" sz="4000" b="1" kern="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4000" b="1" kern="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kern="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4000" b="1" kern="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kern="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endParaRPr 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061254" y="1649405"/>
            <a:ext cx="9868817" cy="3477981"/>
            <a:chOff x="5082252" y="2559170"/>
            <a:chExt cx="5941307" cy="2093843"/>
          </a:xfrm>
        </p:grpSpPr>
        <p:sp>
          <p:nvSpPr>
            <p:cNvPr id="3" name="Rectangle 2"/>
            <p:cNvSpPr/>
            <p:nvPr/>
          </p:nvSpPr>
          <p:spPr>
            <a:xfrm>
              <a:off x="5099837" y="2559170"/>
              <a:ext cx="5923722" cy="20938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73A091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8" t="17570" r="20538" b="17723"/>
            <a:stretch/>
          </p:blipFill>
          <p:spPr>
            <a:xfrm>
              <a:off x="5082252" y="2563674"/>
              <a:ext cx="5939134" cy="207882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</p:grpSp>
      <p:grpSp>
        <p:nvGrpSpPr>
          <p:cNvPr id="14" name="Group 13"/>
          <p:cNvGrpSpPr/>
          <p:nvPr/>
        </p:nvGrpSpPr>
        <p:grpSpPr>
          <a:xfrm>
            <a:off x="190318" y="3876541"/>
            <a:ext cx="2309859" cy="2900534"/>
            <a:chOff x="286641" y="2630278"/>
            <a:chExt cx="2309859" cy="2476088"/>
          </a:xfrm>
        </p:grpSpPr>
        <p:pic>
          <p:nvPicPr>
            <p:cNvPr id="15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Callout 22"/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2400" b="1" ker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Viết vào</a:t>
              </a:r>
            </a:p>
            <a:p>
              <a:pPr lvl="0" algn="ctr">
                <a:buClr>
                  <a:srgbClr val="000000"/>
                </a:buClr>
                <a:defRPr/>
              </a:pPr>
              <a:r>
                <a:rPr lang="en-US" sz="2400" b="1" ker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VTV/ </a:t>
              </a:r>
              <a:r>
                <a:rPr lang="en-US" sz="2400" b="1" ker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15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382264" y="5603184"/>
            <a:ext cx="7654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00177" y="3128980"/>
            <a:ext cx="414062" cy="5287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>
            <a:stCxn id="27" idx="2"/>
          </p:cNvCxnSpPr>
          <p:nvPr/>
        </p:nvCxnSpPr>
        <p:spPr>
          <a:xfrm>
            <a:off x="1706581" y="1595949"/>
            <a:ext cx="793596" cy="13527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0898" y="641842"/>
            <a:ext cx="335136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a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015988" y="3218319"/>
            <a:ext cx="414062" cy="5287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103379" y="1595949"/>
            <a:ext cx="1912609" cy="16223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5518811" y="2608405"/>
            <a:ext cx="414062" cy="5287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33" idx="2"/>
          </p:cNvCxnSpPr>
          <p:nvPr/>
        </p:nvCxnSpPr>
        <p:spPr>
          <a:xfrm flipH="1">
            <a:off x="6010267" y="1535196"/>
            <a:ext cx="3833219" cy="124664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665911" y="581089"/>
            <a:ext cx="235515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1592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7" grpId="0" animBg="1"/>
      <p:bldP spid="28" grpId="0" animBg="1"/>
      <p:bldP spid="31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  <a14:imgEffect>
                      <a14:brightnessContrast bright="46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22500" b="54281"/>
          <a:stretch/>
        </p:blipFill>
        <p:spPr bwMode="auto">
          <a:xfrm>
            <a:off x="1127419" y="1051813"/>
            <a:ext cx="10050138" cy="4301965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094430" y="-128790"/>
            <a:ext cx="5135171" cy="1371600"/>
            <a:chOff x="1933286" y="64080"/>
            <a:chExt cx="5135171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2600581" y="522910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3024114" y="422329"/>
              <a:ext cx="3855018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r>
                <a:rPr lang="en-US" sz="4000" b="1" kern="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4000" b="1" kern="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kern="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4000" b="1" kern="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kern="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thêm</a:t>
              </a:r>
              <a:endParaRPr 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3286" y="64080"/>
              <a:ext cx="1090828" cy="13716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46" b="66370"/>
          <a:stretch/>
        </p:blipFill>
        <p:spPr>
          <a:xfrm>
            <a:off x="2690669" y="1375429"/>
            <a:ext cx="6550278" cy="11953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34660" r="9092" b="36615"/>
          <a:stretch/>
        </p:blipFill>
        <p:spPr>
          <a:xfrm>
            <a:off x="1951086" y="2590326"/>
            <a:ext cx="9031512" cy="9630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8" t="62324" r="2685" b="8951"/>
          <a:stretch/>
        </p:blipFill>
        <p:spPr>
          <a:xfrm>
            <a:off x="7695248" y="3546664"/>
            <a:ext cx="2197645" cy="92634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90318" y="3876541"/>
            <a:ext cx="2309859" cy="2900534"/>
            <a:chOff x="286641" y="2630278"/>
            <a:chExt cx="2309859" cy="2476088"/>
          </a:xfrm>
        </p:grpSpPr>
        <p:pic>
          <p:nvPicPr>
            <p:cNvPr id="22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Callout 22"/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2400" b="1" ker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Viết vào</a:t>
              </a:r>
            </a:p>
            <a:p>
              <a:pPr lvl="0" algn="ctr">
                <a:buClr>
                  <a:srgbClr val="000000"/>
                </a:buClr>
                <a:defRPr/>
              </a:pPr>
              <a:r>
                <a:rPr lang="en-US" sz="2400" b="1" ker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VTV/ </a:t>
              </a:r>
              <a:r>
                <a:rPr lang="en-US" sz="2400" b="1" kern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16</a:t>
              </a:r>
              <a:endParaRPr lang="en-US" sz="2400" b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762010" y="5430549"/>
            <a:ext cx="102112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0" lang="en-US" sz="4400" b="1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Ý </a:t>
            </a:r>
            <a:r>
              <a:rPr kumimoji="0" lang="en-US" sz="4400" b="1" u="sng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nghĩa</a:t>
            </a:r>
            <a:r>
              <a:rPr kumimoji="0" lang="en-US" sz="4400" b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3744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163</Words>
  <Application>Microsoft Office PowerPoint</Application>
  <PresentationFormat>Custom</PresentationFormat>
  <Paragraphs>46</Paragraphs>
  <Slides>10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Times New Roman</vt:lpstr>
      <vt:lpstr>Odibee Sans</vt:lpstr>
      <vt:lpstr>等线</vt:lpstr>
      <vt:lpstr>Calibri</vt:lpstr>
      <vt:lpstr>思源黑体 Medium</vt:lpstr>
      <vt:lpstr>字魂27号-布丁体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31</cp:revision>
  <dcterms:created xsi:type="dcterms:W3CDTF">2021-08-13T09:02:41Z</dcterms:created>
  <dcterms:modified xsi:type="dcterms:W3CDTF">2021-10-27T16:45:54Z</dcterms:modified>
</cp:coreProperties>
</file>